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62" r:id="rId11"/>
    <p:sldId id="264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91" autoAdjust="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502569" y="608795"/>
            <a:ext cx="7347284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36232" y="782432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45765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862914" y="412645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Korean Calligraphy" panose="02000000000000000000" pitchFamily="2" charset="0"/>
              </a:rPr>
              <a:t>?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Het </a:t>
            </a:r>
            <a:r>
              <a:rPr lang="en-GB" sz="2400" dirty="0" err="1">
                <a:latin typeface="Moyko" panose="02000506080000020004" pitchFamily="2" charset="0"/>
              </a:rPr>
              <a:t>Verhaal</a:t>
            </a:r>
            <a:endParaRPr lang="en-GB" sz="2400" dirty="0">
              <a:latin typeface="Moyko" panose="02000506080000020004" pitchFamily="2" charset="0"/>
            </a:endParaRP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De Gameplay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Prototype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Asset Showcase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UML 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Wat </a:t>
            </a:r>
            <a:r>
              <a:rPr lang="en-GB" sz="2400" dirty="0" err="1">
                <a:latin typeface="Moyko" panose="02000506080000020004" pitchFamily="2" charset="0"/>
              </a:rPr>
              <a:t>moet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er</a:t>
            </a:r>
            <a:r>
              <a:rPr lang="en-GB" sz="2400" dirty="0">
                <a:latin typeface="Moyko" panose="02000506080000020004" pitchFamily="2" charset="0"/>
              </a:rPr>
              <a:t> nog </a:t>
            </a:r>
            <a:r>
              <a:rPr lang="en-GB" sz="2400" dirty="0" err="1">
                <a:latin typeface="Moyko" panose="02000506080000020004" pitchFamily="2" charset="0"/>
              </a:rPr>
              <a:t>gebeuren</a:t>
            </a: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88</Words>
  <Application>Microsoft Office PowerPoint</Application>
  <PresentationFormat>Widescreen</PresentationFormat>
  <Paragraphs>38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Korean Calligraphy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23</cp:revision>
  <dcterms:created xsi:type="dcterms:W3CDTF">2016-11-03T12:21:05Z</dcterms:created>
  <dcterms:modified xsi:type="dcterms:W3CDTF">2016-11-16T15:34:56Z</dcterms:modified>
</cp:coreProperties>
</file>